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8" r:id="rId5"/>
    <p:sldId id="260" r:id="rId6"/>
    <p:sldId id="269" r:id="rId7"/>
    <p:sldId id="259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2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06/05/2019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 smtClean="0">
                <a:latin typeface="Impact" panose="020B0806030902050204" pitchFamily="34" charset="0"/>
              </a:rPr>
              <a:t>Immersion </a:t>
            </a:r>
            <a:br>
              <a:rPr lang="fr-FR" sz="7200" dirty="0" smtClean="0">
                <a:latin typeface="Impact" panose="020B0806030902050204" pitchFamily="34" charset="0"/>
              </a:rPr>
            </a:br>
            <a:r>
              <a:rPr lang="fr-FR" sz="7200" dirty="0" smtClean="0">
                <a:latin typeface="Impact" panose="020B0806030902050204" pitchFamily="34" charset="0"/>
              </a:rPr>
              <a:t>3,5D </a:t>
            </a:r>
            <a:endParaRPr lang="fr-FR" sz="7200" dirty="0">
              <a:latin typeface="Impact" panose="020B080603090205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Introduction à l’Internet des Objets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</a:t>
            </a:r>
            <a:r>
              <a:rPr lang="fr-FR" b="1" dirty="0" smtClean="0"/>
              <a:t>   </a:t>
            </a:r>
            <a:r>
              <a:rPr lang="fr-FR" b="1" dirty="0" err="1" smtClean="0"/>
              <a:t>Heba</a:t>
            </a:r>
            <a:r>
              <a:rPr lang="fr-FR" b="1" dirty="0" smtClean="0"/>
              <a:t> </a:t>
            </a:r>
            <a:r>
              <a:rPr lang="fr-FR" b="1" dirty="0" err="1" smtClean="0"/>
              <a:t>Kaddouh</a:t>
            </a:r>
            <a:endParaRPr lang="fr-FR" b="1" dirty="0"/>
          </a:p>
          <a:p>
            <a:r>
              <a:rPr lang="fr-FR" b="1" dirty="0"/>
              <a:t>Jessy COLOMBO						 	    								</a:t>
            </a:r>
            <a:r>
              <a:rPr lang="fr-FR" b="1" dirty="0" smtClean="0"/>
              <a:t>	   Khalid </a:t>
            </a:r>
            <a:r>
              <a:rPr lang="fr-FR" b="1" dirty="0" err="1" smtClean="0"/>
              <a:t>Barakat</a:t>
            </a:r>
            <a:r>
              <a:rPr lang="fr-FR" b="1" dirty="0"/>
              <a:t>								  									</a:t>
            </a:r>
            <a:endParaRPr lang="fr-FR" b="1" dirty="0" smtClean="0"/>
          </a:p>
          <a:p>
            <a:r>
              <a:rPr lang="fr-FR" b="1" dirty="0" smtClean="0"/>
              <a:t>Enseignants : </a:t>
            </a:r>
            <a:r>
              <a:rPr lang="fr-FR" b="1" dirty="0" err="1" smtClean="0"/>
              <a:t>Aomar</a:t>
            </a:r>
            <a:r>
              <a:rPr lang="fr-FR" b="1" dirty="0" smtClean="0"/>
              <a:t> OSMANI 									Université </a:t>
            </a:r>
            <a:r>
              <a:rPr lang="fr-FR" b="1" dirty="0" err="1" smtClean="0"/>
              <a:t>Parix</a:t>
            </a:r>
            <a:r>
              <a:rPr lang="fr-FR" b="1" dirty="0" smtClean="0"/>
              <a:t> XII : Institut Galilée</a:t>
            </a:r>
          </a:p>
          <a:p>
            <a:r>
              <a:rPr lang="fr-FR" b="1" dirty="0"/>
              <a:t>			</a:t>
            </a:r>
            <a:r>
              <a:rPr lang="fr-FR" b="1" dirty="0" smtClean="0"/>
              <a:t>  </a:t>
            </a:r>
            <a:r>
              <a:rPr lang="fr-FR" b="1" dirty="0" err="1"/>
              <a:t>Hamidi</a:t>
            </a:r>
            <a:r>
              <a:rPr lang="fr-FR" b="1" dirty="0"/>
              <a:t> </a:t>
            </a:r>
            <a:r>
              <a:rPr lang="fr-FR" b="1" dirty="0" smtClean="0"/>
              <a:t>MASSINISSA											    Année </a:t>
            </a:r>
            <a:r>
              <a:rPr lang="fr-FR" b="1" dirty="0"/>
              <a:t>: 2018-2019 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Contrôle des couleurs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1848679"/>
            <a:ext cx="5668617" cy="1888434"/>
          </a:xfrm>
        </p:spPr>
        <p:txBody>
          <a:bodyPr rtlCol="0">
            <a:normAutofit/>
          </a:bodyPr>
          <a:lstStyle/>
          <a:p>
            <a:r>
              <a:rPr lang="fr-FR" dirty="0" smtClean="0"/>
              <a:t>Sélection de thème</a:t>
            </a:r>
          </a:p>
          <a:p>
            <a:r>
              <a:rPr lang="fr-FR" dirty="0" smtClean="0"/>
              <a:t>Commande manuelle</a:t>
            </a:r>
          </a:p>
          <a:p>
            <a:r>
              <a:rPr lang="fr-FR" dirty="0" smtClean="0"/>
              <a:t>Mode dégradé</a:t>
            </a:r>
            <a:endParaRPr lang="fr-FR" dirty="0"/>
          </a:p>
        </p:txBody>
      </p:sp>
      <p:pic>
        <p:nvPicPr>
          <p:cNvPr id="4" name="Image 3" descr="C:\Users\cjpmr\Downloads\WhatsApp Image 2019-05-03 at 17.53.44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1786467"/>
            <a:ext cx="2374053" cy="436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C:\Users\cjpmr\Downloads\WhatsApp Image 2019-05-03 at 17.53.44 (1)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2" y="1786467"/>
            <a:ext cx="2374052" cy="436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cjpmr\Downloads\WhatsApp Image 2019-05-03 at 17.53.44 (3)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4" y="1786467"/>
            <a:ext cx="2371511" cy="436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7583905" cy="4024125"/>
          </a:xfrm>
        </p:spPr>
        <p:txBody>
          <a:bodyPr rtlCol="0"/>
          <a:lstStyle/>
          <a:p>
            <a:r>
              <a:rPr lang="fr-FR" dirty="0"/>
              <a:t>- Gestion d’une équipe</a:t>
            </a:r>
          </a:p>
          <a:p>
            <a:r>
              <a:rPr lang="fr-FR" dirty="0"/>
              <a:t>- Gestion du temps</a:t>
            </a:r>
          </a:p>
          <a:p>
            <a:r>
              <a:rPr lang="fr-FR" dirty="0"/>
              <a:t>- Communication basée sur l’écoute active</a:t>
            </a:r>
          </a:p>
          <a:p>
            <a:r>
              <a:rPr lang="fr-FR" dirty="0"/>
              <a:t>- La recherche efficace</a:t>
            </a:r>
          </a:p>
          <a:p>
            <a:r>
              <a:rPr lang="fr-FR" dirty="0"/>
              <a:t>- Apprentissage autodidactique</a:t>
            </a:r>
          </a:p>
          <a:p>
            <a:r>
              <a:rPr lang="fr-FR" dirty="0"/>
              <a:t>- 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="" xmlns:a16="http://schemas.microsoft.com/office/drawing/2014/main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</a:t>
            </a:r>
            <a:r>
              <a:rPr lang="fr-FR" dirty="0" smtClean="0"/>
              <a:t>projet</a:t>
            </a:r>
          </a:p>
          <a:p>
            <a:pPr lvl="0" rtl="0"/>
            <a:r>
              <a:rPr lang="fr-FR" dirty="0" smtClean="0"/>
              <a:t>Besoins</a:t>
            </a:r>
            <a:endParaRPr lang="fr-FR" dirty="0"/>
          </a:p>
          <a:p>
            <a:r>
              <a:rPr lang="fr-FR" dirty="0"/>
              <a:t>Plan </a:t>
            </a:r>
            <a:r>
              <a:rPr lang="fr-FR" dirty="0" smtClean="0"/>
              <a:t>d’action</a:t>
            </a:r>
          </a:p>
          <a:p>
            <a:r>
              <a:rPr lang="fr-FR" dirty="0" err="1" smtClean="0"/>
              <a:t>Arduino</a:t>
            </a:r>
            <a:r>
              <a:rPr lang="fr-FR" dirty="0" smtClean="0"/>
              <a:t> </a:t>
            </a:r>
          </a:p>
          <a:p>
            <a:r>
              <a:rPr lang="fr-FR" dirty="0" smtClean="0"/>
              <a:t>Application</a:t>
            </a:r>
          </a:p>
          <a:p>
            <a:r>
              <a:rPr lang="fr-FR" dirty="0" smtClean="0"/>
              <a:t>Calibrage du capteur (Mode calibrage)</a:t>
            </a:r>
          </a:p>
          <a:p>
            <a:r>
              <a:rPr lang="fr-FR" dirty="0" smtClean="0"/>
              <a:t>Mode </a:t>
            </a:r>
            <a:r>
              <a:rPr lang="fr-FR" dirty="0" smtClean="0"/>
              <a:t>Immersion</a:t>
            </a:r>
            <a:endParaRPr lang="fr-FR" dirty="0"/>
          </a:p>
          <a:p>
            <a:r>
              <a:rPr lang="fr-FR" dirty="0" smtClean="0"/>
              <a:t>Contrôle des couleurs (Mode contrôle)</a:t>
            </a:r>
            <a:endParaRPr lang="fr-FR" dirty="0"/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 smtClean="0"/>
              <a:t>Set-up</a:t>
            </a:r>
            <a:r>
              <a:rPr lang="fr-FR" dirty="0" smtClean="0"/>
              <a:t> d’immersion avec son application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carte </a:t>
            </a:r>
            <a:r>
              <a:rPr lang="fr-FR" dirty="0" err="1" smtClean="0"/>
              <a:t>Arduino</a:t>
            </a:r>
            <a:r>
              <a:rPr lang="fr-FR" dirty="0" smtClean="0"/>
              <a:t> UNO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capteur de couleurs TCS3200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bande de 60 </a:t>
            </a:r>
            <a:r>
              <a:rPr lang="fr-FR" dirty="0" err="1" smtClean="0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connecteur </a:t>
            </a:r>
            <a:r>
              <a:rPr lang="fr-FR" dirty="0"/>
              <a:t>B</a:t>
            </a:r>
            <a:r>
              <a:rPr lang="fr-FR" dirty="0" smtClean="0"/>
              <a:t>luetooth HC-05</a:t>
            </a:r>
          </a:p>
          <a:p>
            <a:pPr marL="0" indent="0">
              <a:buNone/>
            </a:pPr>
            <a:r>
              <a:rPr lang="fr-FR" dirty="0" smtClean="0"/>
              <a:t>	- 1 smartphone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7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7926345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="" xmlns:a16="http://schemas.microsoft.com/office/drawing/2014/main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="" xmlns:a16="http://schemas.microsoft.com/office/drawing/2014/main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="" xmlns:a16="http://schemas.microsoft.com/office/drawing/2014/main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="" xmlns:a16="http://schemas.microsoft.com/office/drawing/2014/main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Jessy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err="1" smtClean="0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Khalid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smtClean="0"/>
                        <a:t>Mohamed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Manipulation</a:t>
                      </a:r>
                      <a:r>
                        <a:rPr lang="fr-FR" baseline="0" noProof="0" dirty="0" smtClean="0"/>
                        <a:t> </a:t>
                      </a:r>
                      <a:r>
                        <a:rPr lang="fr-FR" baseline="0" noProof="0" dirty="0" err="1" smtClean="0"/>
                        <a:t>Arduino</a:t>
                      </a:r>
                      <a:r>
                        <a:rPr lang="fr-FR" baseline="0" noProof="0" dirty="0" smtClean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Connexion</a:t>
                      </a:r>
                      <a:r>
                        <a:rPr lang="fr-FR" baseline="0" noProof="0" dirty="0" smtClean="0"/>
                        <a:t> Bluetooth </a:t>
                      </a:r>
                      <a:r>
                        <a:rPr lang="fr-FR" noProof="0" dirty="0" smtClean="0"/>
                        <a:t>Android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Couplage</a:t>
                      </a:r>
                      <a:r>
                        <a:rPr lang="fr-FR" baseline="0" noProof="0" dirty="0" smtClean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Fusion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Intégration</a:t>
                      </a:r>
                      <a:r>
                        <a:rPr lang="fr-FR" b="0" baseline="0" noProof="0" dirty="0" smtClean="0"/>
                        <a:t> Bluetooth/</a:t>
                      </a:r>
                      <a:r>
                        <a:rPr lang="fr-FR" b="0" baseline="0" noProof="0" dirty="0" err="1" smtClean="0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Contrôle LED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Immersion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Final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 smtClean="0"/>
                        <a:t>Débuggage</a:t>
                      </a:r>
                      <a:r>
                        <a:rPr lang="fr-FR" noProof="0" dirty="0" smtClean="0"/>
                        <a:t> et optimisation du code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Rapport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Vidéo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smtClean="0"/>
                        <a:t>PowerPoint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Arduino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8" y="1921933"/>
            <a:ext cx="4729183" cy="4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="" xmlns:a16="http://schemas.microsoft.com/office/drawing/2014/main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- Android Studio</a:t>
            </a:r>
          </a:p>
          <a:p>
            <a:r>
              <a:rPr lang="fr-FR" dirty="0"/>
              <a:t>- JAVA</a:t>
            </a:r>
          </a:p>
          <a:p>
            <a:r>
              <a:rPr lang="fr-FR" dirty="0"/>
              <a:t>- </a:t>
            </a:r>
            <a:r>
              <a:rPr lang="fr-FR" dirty="0" smtClean="0"/>
              <a:t>XML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Calibrage du capteur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 smtClean="0"/>
              <a:t>Black and White</a:t>
            </a:r>
          </a:p>
          <a:p>
            <a:r>
              <a:rPr lang="fr-FR" dirty="0" smtClean="0"/>
              <a:t>Couleurs primaires</a:t>
            </a:r>
          </a:p>
          <a:p>
            <a:r>
              <a:rPr lang="fr-FR" dirty="0" smtClean="0"/>
              <a:t>Autres couleurs</a:t>
            </a:r>
            <a:endParaRPr lang="fr-FR" dirty="0" smtClean="0"/>
          </a:p>
          <a:p>
            <a:r>
              <a:rPr lang="fr-FR" dirty="0" smtClean="0"/>
              <a:t>Contraintes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0078" y="2712222"/>
            <a:ext cx="4257736" cy="25306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48679"/>
            <a:ext cx="2562600" cy="4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Mode Immersion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 smtClean="0"/>
              <a:t>Synchronisation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4842</TotalTime>
  <Words>171</Words>
  <Application>Microsoft Office PowerPoint</Application>
  <PresentationFormat>Grand écran</PresentationFormat>
  <Paragraphs>84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Besoins</vt:lpstr>
      <vt:lpstr>Plan d’action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cjpmr93@gmail.com</cp:lastModifiedBy>
  <cp:revision>46</cp:revision>
  <dcterms:created xsi:type="dcterms:W3CDTF">2019-04-18T15:19:47Z</dcterms:created>
  <dcterms:modified xsi:type="dcterms:W3CDTF">2019-05-06T13:50:59Z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